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96327"/>
  </p:normalViewPr>
  <p:slideViewPr>
    <p:cSldViewPr snapToGrid="0">
      <p:cViewPr varScale="1">
        <p:scale>
          <a:sx n="67" d="100"/>
          <a:sy n="67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94B9-EDB7-A73D-0D5F-CA4882BC9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8DA51-3C20-16FC-2C9D-F59B09663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E04B7-F1C0-97D0-314A-85F2CCFA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DA59-5528-0E6E-082B-1FCFC5CC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3441-7038-5F88-7443-224665CF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9ED4-ABE7-ABCF-BC44-530739E9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56E0A-6A11-72C9-0472-12DE01192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771A6-27EE-0920-CF39-3D564387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2BC20-F1F2-900B-0AA3-00CF83D8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92F5-6CE8-777A-1BD7-35A7F458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9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B4A5A-E259-F948-0E2C-FF97B0B57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A203C-C3CB-7B6A-8733-EEAE4327D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43313-7E38-E76F-7E32-84134AD2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711B-C79E-2149-D0F6-7F00D472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1DD20-38D7-1D9D-FBF2-C555F2EA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C3F3-5742-8803-06E7-B2DCF9D0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9149-15A5-4ABC-2476-71D65460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60D3-2C4A-A8B6-6D51-897E4961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B0FAE-1926-4C93-5B8F-C36BDA22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4B7C-AEBC-2DFA-CFCE-C366FD79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D80C-FEEA-F119-295E-BAA4EF45F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F03CD-5BDE-3422-7F51-576D0914C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06F87-FF92-0237-7725-E70249AB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4FB3F-1FB8-8F3A-5610-A9F1050C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04321-E7E3-77E6-A4E3-C220DDE3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938A-1BA5-A2EA-C96F-0449BADD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84D4-CD77-5839-AF1A-9FBADA022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2DA0F-F364-C941-CAB6-EAF9378FC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B1B31-394B-9E9B-DBB2-0240F15B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FAD2E-24AB-9A84-52CC-0306531F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481B5-FEDF-3E11-C7B1-AFEBDE0F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E07C-C508-7715-1014-97EB4AE5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6F9E-8359-FBFF-5250-A1F98FC98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D318E-F3DD-838A-B097-244133F98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2CBB0-D520-E2FF-0269-97D6FCF41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A8B85-B250-EE30-CB44-15C332110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3FE6D-9819-A276-8D3A-ED247428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E32F7-4F6A-47ED-C666-572AC7B5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A0E51-0B43-661C-7B01-D2C4139F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ADF-2E14-4236-3DC1-8F226B38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0BAE5-606B-B0C5-A799-5D9DE438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E7666-365C-96CC-3235-DF4CF5BE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AAFEA-D841-2626-E8BD-18A53D90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8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B5BEA-1406-756A-FC9C-A9F06030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CE9E7-0754-76B9-74E7-957DFD99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E59C0-49CC-CF9A-BDB7-3BEE9B3C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4EE0-E508-3BEF-A112-1118D88A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86B7B-C30C-FC36-1FF0-D681C369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2EA53-8016-A066-A763-0D238ABA7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9AF4-32C8-AC87-51E3-FA3B658A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E9C04-DB2C-CC5A-2E8E-800D412F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8E899-3599-95FC-78C6-DFF890E6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6E49-55F2-577C-EC29-7ECF7FB4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CC187-9DD1-6D5B-E794-04AD42A3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CCA7B-1B34-7AF1-DBB8-BB8AEF9EC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6E768-4F27-4276-35C9-4CD067D8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78BAA-1A46-D3D9-10E4-035934F1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6ED7D-002B-E197-E13B-7B83DAC6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4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8429A-861E-1188-CB29-7E53A849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8CC0B-EF95-5EE5-5381-08D2251A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98E11-DF6C-264C-F36E-43F3B2A4F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FD086-BE9E-A64B-86BA-7FACAF6153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15B3-BBB9-782B-282D-D7138BA44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0D31E-6AC6-4E04-9DAC-AAAC591DC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66CED-BBD8-F94E-8AEA-7E52D14D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WIKpTWYzhk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15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86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35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78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21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2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37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5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98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60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7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0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descr="Living Leaves a Mark">
            <a:hlinkClick r:id="" action="ppaction://media"/>
            <a:extLst>
              <a:ext uri="{FF2B5EF4-FFF2-40B4-BE49-F238E27FC236}">
                <a16:creationId xmlns:a16="http://schemas.microsoft.com/office/drawing/2014/main" id="{447136FB-B04D-C71B-1468-5CF4C2C70C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7634" y="1945331"/>
            <a:ext cx="6376731" cy="36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5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4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38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3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213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Henry</dc:creator>
  <cp:lastModifiedBy>Fiona Kerrigan</cp:lastModifiedBy>
  <cp:revision>2</cp:revision>
  <dcterms:created xsi:type="dcterms:W3CDTF">2024-01-18T14:48:19Z</dcterms:created>
  <dcterms:modified xsi:type="dcterms:W3CDTF">2024-01-18T16:42:38Z</dcterms:modified>
</cp:coreProperties>
</file>