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6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64"/>
    <p:restoredTop sz="94657"/>
  </p:normalViewPr>
  <p:slideViewPr>
    <p:cSldViewPr snapToGrid="0">
      <p:cViewPr varScale="1">
        <p:scale>
          <a:sx n="62" d="100"/>
          <a:sy n="62" d="100"/>
        </p:scale>
        <p:origin x="58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C1B39-D84D-62EC-4021-6EBA03448D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0AB62F-1844-622F-A157-49D6E786A6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B00D8-8797-0ADA-7223-67FA88298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83990-0C81-3B48-8A35-4921311CB19C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F0CBD-9CFB-14B9-2B2A-A51C782CC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D364CA-4222-0B22-1578-0BA753719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0D473-A621-1D4A-AB32-6044D256E0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066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E802C-ADBE-9D80-C247-C358F16AD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499B3F-25F7-A009-C26F-99C48B6CD7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3B7782-E2FD-5D5B-9988-AAFA92DBC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83990-0C81-3B48-8A35-4921311CB19C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EB0B2-96C7-45A4-44F0-4D495B754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472074-7025-2B33-18A3-3E426EB20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0D473-A621-1D4A-AB32-6044D256E0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048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A3384A-390C-600C-7DA2-DD2033F85A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B6A2F9-3323-F6CA-5943-9AC9E9B0F9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6D453-181F-E21D-AA06-4D1B032BC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83990-0C81-3B48-8A35-4921311CB19C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F4E0EB-58F3-71FB-37B8-E54E78A9B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57A526-BE6C-32C8-67D8-617258662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0D473-A621-1D4A-AB32-6044D256E0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943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AA185-7D7D-701F-77B9-239C0D19E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F0B33-9C2A-B886-1419-13D19FC851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48277-F077-A7D3-C92B-BC345BCA6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83990-0C81-3B48-8A35-4921311CB19C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8649D-90AC-65C5-8573-BE3FFD326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81501B-8E84-734C-2B77-D3C6E5532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0D473-A621-1D4A-AB32-6044D256E0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131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47C07-BBDF-60CD-F02E-61E7BADB4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05AA3E-16E8-5E9C-7FA8-F4997843D5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D33469-689B-939C-8F3B-DE0B81EA2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83990-0C81-3B48-8A35-4921311CB19C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1024A3-9312-F371-A491-A58E24895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DE882E-8453-67AB-E2E3-7D3386E2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0D473-A621-1D4A-AB32-6044D256E0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100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99270-19C1-B8C3-41A2-B3FA30BFD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7177F-8060-BD41-D0B9-D2C1230CEB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F7EEB5-15E9-0517-FD4F-057FD93B90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1D5015-C48F-EF9C-DB2F-CB3191C9E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83990-0C81-3B48-8A35-4921311CB19C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8D8771-0F26-2476-7E59-E3381C66C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2BBBF2-05AA-CFCE-952E-9E3673E37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0D473-A621-1D4A-AB32-6044D256E0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231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22511-406F-7A04-E06C-50D8839ED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765E52-38EE-90E4-9E65-064B50B83D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8564FA-DA6F-05F5-8FD4-D5C24926ED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72EF02-0AF8-3889-F2AE-3B27E3524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6FF994-9574-3A49-1859-1DEB7E51E2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C317BA-C01E-D1C0-3E22-4AB7F97E3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83990-0C81-3B48-8A35-4921311CB19C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32A7D5-034E-B4DF-D5F8-627162498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757462-4ABF-242A-DE96-56022B297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0D473-A621-1D4A-AB32-6044D256E0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48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A6CA8-D56C-996E-EFE3-0ADCBD8A2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0C349F-046B-52A0-0998-013832E78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83990-0C81-3B48-8A35-4921311CB19C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CB121F-4DFD-BFFC-29DD-38DC9D833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920D50-A53C-32C6-DEA7-153CCAC74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0D473-A621-1D4A-AB32-6044D256E0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393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62F81F-9428-0B4D-E289-B4BE27791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83990-0C81-3B48-8A35-4921311CB19C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025DFD-C679-613F-3ECA-99E6E3A2F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D16624-4B4C-37A0-8DC5-7126B0024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0D473-A621-1D4A-AB32-6044D256E0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342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92BA4-40C6-2766-9F2F-E12E85B78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E6365-EB5C-3BAB-9603-3311CF509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DC36A0-13B4-9532-FA1E-45BBB72A4E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621B55-5606-5E9C-29D8-DA1DBD09A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83990-0C81-3B48-8A35-4921311CB19C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EB9DBE-43EE-E924-7A3C-9187C6374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E255B6-7299-6EF9-CC6A-66B059C40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0D473-A621-1D4A-AB32-6044D256E0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27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2B828-9E1F-5767-C183-51765E6FD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846A90-C333-437B-2613-1E9A69FE22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D90D59-8412-423F-87C7-F97E97BF27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8ED064-1B90-50D3-442C-5A9D0A334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83990-0C81-3B48-8A35-4921311CB19C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F09CE-9783-700E-4C0C-F0D81CEBC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D53004-E9A7-3353-9E7C-BA749E3A3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0D473-A621-1D4A-AB32-6044D256E0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123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240B82-361B-B38D-CDF7-0163B9446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EF6308-93D2-874E-CE33-CF902AFF8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F826C-6FD0-E46E-D2BA-B8D68B1AE3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583990-0C81-3B48-8A35-4921311CB19C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477C3-84E6-1CCD-A2A6-104BF4F90F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21D516-9935-63D0-3DED-133393691D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0D473-A621-1D4A-AB32-6044D256E0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202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1WIKpTWYzhk?feature=oembed" TargetMode="Externa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4696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29830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044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7947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19128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64609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1233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351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Living Leaves a Mark">
            <a:hlinkClick r:id="" action="ppaction://media"/>
            <a:extLst>
              <a:ext uri="{FF2B5EF4-FFF2-40B4-BE49-F238E27FC236}">
                <a16:creationId xmlns:a16="http://schemas.microsoft.com/office/drawing/2014/main" id="{F0F3F89D-F814-BD83-2F7D-B49F52252A9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907634" y="1945331"/>
            <a:ext cx="6376731" cy="360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77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8351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3448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8469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632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4754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7335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Widescreen</PresentationFormat>
  <Paragraphs>0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Carla Henry</dc:creator>
  <cp:lastModifiedBy>Fiona Kerrigan</cp:lastModifiedBy>
  <cp:revision>1</cp:revision>
  <dcterms:created xsi:type="dcterms:W3CDTF">2024-01-18T14:32:13Z</dcterms:created>
  <dcterms:modified xsi:type="dcterms:W3CDTF">2024-01-18T16:41:58Z</dcterms:modified>
</cp:coreProperties>
</file>