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>
      <p:cViewPr varScale="1">
        <p:scale>
          <a:sx n="67" d="100"/>
          <a:sy n="67" d="100"/>
        </p:scale>
        <p:origin x="4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A26C-F709-298E-BC1A-8B63748C0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F006E-03D2-7C93-427A-8E3D3C2A9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D925D-1AA1-5F76-E8E4-E5782C47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5B34C-BC71-7AF2-EEA4-3AC291804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6AE18-3628-F707-2ED3-5A282789F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4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3159-E6D0-AE82-BE34-BDB6BDE9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EA2E4-1F8E-0768-E97D-1B7DD6F81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4D926-A1FD-BB6E-C899-F49817B7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B36E-85BF-7893-3848-ED9DFCCB9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BFCFD-6C0A-9691-5178-15063C63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8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256FE5-6763-FDDB-FCF2-44715C6B8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A5033B-2D86-4132-CB48-F025DAF83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3946-23DD-93AF-43FD-7091490E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E8F63-FF1D-6147-5F35-EFE21A738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81772-D681-D7A3-4927-31FF4968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8518-AA57-9622-55E9-4993EF31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E2B0-1E33-A865-1EA5-D64E393E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B2841-5ADE-9DA9-7613-1D8175260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9A3B0-0426-2224-4EA2-3ADC0ED3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0FC38-F841-A562-23B5-9DB92A2E5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0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EDF8-7F65-1A58-214F-126A0AEFB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67F9F-9D66-4C57-3075-6FA3FE298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E4E7E-FEC1-ADBB-61C7-B8921332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650F8-AB2A-1A39-53DD-67D8BD44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654FD-7BDD-4951-A03C-3B0AB956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69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03C91-99BB-F5A6-D074-19B9B23DB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A0D12-92AA-7B23-9B31-A2F924786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77C5C-CEB6-4250-5E62-92648702B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AF043-6DC8-0206-D774-5082670F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B7944-D11A-6B72-56D0-C2B7ABFF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6E25F-0838-57B1-6838-0682E48A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91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0834-59A5-5146-64DD-B0647E3E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EB16E-3E4F-AB82-D141-09168AF62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B5F81-A030-A19F-8E9D-46FD63192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6C20C8-99FD-82F2-F90F-DACFDC7BD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109165-1320-FAD1-2F37-F771A42F3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48F03D-580B-BCCF-65E0-CCB544D2F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B32F6C-3C52-B4DB-8596-10937C63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A3A622-218E-F5B1-5497-50551F49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3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B44D-A03E-AF09-3643-603C4AED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CB317E-59A4-5BD0-EA0E-9A7EF145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B0212-3DAB-1EC4-5E16-E412BC42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AE101-0303-7127-1A00-380BC6B8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8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D5F60-2F40-B18E-9DE4-EA44629F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72C39A-96FC-EA5F-6232-A47C492C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18238-0F13-EB9F-EDBF-988DBA3B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976C-FA5B-125F-49B9-8B41668C6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FDAA-F418-D748-5749-198469A6D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7CC9A-673B-70B2-C27F-18FB3ACDF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4E23F-B420-F5B3-FA02-1001EE11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34EF4-63B9-5A37-AD5A-FC8EFAB4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B7D31-FB2C-322B-2722-6D146BDF9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0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DFD4C-6244-3B15-9043-2805EDA5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E2AE1-FA0F-45CF-9AD6-566E856A8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EA99-87FF-0BC5-958B-1353D0DFE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99574-4A5D-D421-D885-D81F569E4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2F18D-0A28-11D8-747D-0E16DD48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B40CE-11EE-64B6-1950-E57FA2F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2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EE3165-F9C5-0AA5-1645-514AC569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BE710-FA80-696F-65FB-4FB9AC299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4699F-ED60-36AF-B4BD-9C121F45A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0922-649D-114F-8E3D-987182FA581B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485F1-4E82-F804-E6BB-1BD8030B2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DE70F-4D47-DAAE-BD9B-BD26F927F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AFE83-9651-6949-ABA1-5B9E182F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9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WIKpTWYzhk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07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188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01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59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40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429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6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00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3" descr="Living Leaves a Mark">
            <a:hlinkClick r:id="" action="ppaction://media"/>
            <a:extLst>
              <a:ext uri="{FF2B5EF4-FFF2-40B4-BE49-F238E27FC236}">
                <a16:creationId xmlns:a16="http://schemas.microsoft.com/office/drawing/2014/main" id="{291B9C2F-9FF3-CFBE-9860-D4CFBD72D9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07634" y="1945331"/>
            <a:ext cx="6376731" cy="36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0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390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25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50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47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30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035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Henry</dc:creator>
  <cp:lastModifiedBy>Fiona Kerrigan</cp:lastModifiedBy>
  <cp:revision>1</cp:revision>
  <dcterms:created xsi:type="dcterms:W3CDTF">2024-01-18T14:40:20Z</dcterms:created>
  <dcterms:modified xsi:type="dcterms:W3CDTF">2024-01-18T16:39:27Z</dcterms:modified>
</cp:coreProperties>
</file>